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623991-7032-4B91-B2E9-130B1291B0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257956"/>
            <a:ext cx="8825658" cy="2677648"/>
          </a:xfrm>
        </p:spPr>
        <p:txBody>
          <a:bodyPr/>
          <a:lstStyle/>
          <a:p>
            <a:pPr algn="ctr"/>
            <a:r>
              <a:rPr lang="de-DE" dirty="0"/>
              <a:t>Wir suchen eine neue Kollegin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5C6AF79-D46F-4F3F-96F5-3E609C7662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120433"/>
            <a:ext cx="8825658" cy="861420"/>
          </a:xfrm>
        </p:spPr>
        <p:txBody>
          <a:bodyPr/>
          <a:lstStyle/>
          <a:p>
            <a:pPr algn="ctr"/>
            <a:r>
              <a:rPr lang="de-DE" dirty="0"/>
              <a:t>Präventions- und Öffentlichkeitsarbeit sowie pädagogische Arbeit im Frauenhaus</a:t>
            </a:r>
          </a:p>
        </p:txBody>
      </p:sp>
    </p:spTree>
    <p:extLst>
      <p:ext uri="{BB962C8B-B14F-4D97-AF65-F5344CB8AC3E}">
        <p14:creationId xmlns:p14="http://schemas.microsoft.com/office/powerpoint/2010/main" val="32848039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-Sitzungssaal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Ion-Lila</Template>
  <TotalTime>0</TotalTime>
  <Words>13</Words>
  <Application>Microsoft Office PowerPoint</Application>
  <PresentationFormat>Breitbild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Ion-Sitzungssaal</vt:lpstr>
      <vt:lpstr>Wir suchen eine neue Kollegin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 suchen eine neue Kollegin</dc:title>
  <dc:creator>nb05</dc:creator>
  <cp:lastModifiedBy>nb05</cp:lastModifiedBy>
  <cp:revision>1</cp:revision>
  <dcterms:created xsi:type="dcterms:W3CDTF">2024-02-14T14:48:48Z</dcterms:created>
  <dcterms:modified xsi:type="dcterms:W3CDTF">2024-02-14T14:49:37Z</dcterms:modified>
</cp:coreProperties>
</file>